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2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TxStyle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18"/>
    <p:restoredTop sz="94743"/>
  </p:normalViewPr>
  <p:slideViewPr>
    <p:cSldViewPr>
      <p:cViewPr varScale="1">
        <p:scale>
          <a:sx n="54" d="100"/>
          <a:sy n="54" d="100"/>
        </p:scale>
        <p:origin x="67" y="355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8.xml"  /><Relationship Id="rId21" Type="http://schemas.openxmlformats.org/officeDocument/2006/relationships/slide" Target="slides/slide19.xml"  /><Relationship Id="rId22" Type="http://schemas.openxmlformats.org/officeDocument/2006/relationships/presProps" Target="presProps.xml"  /><Relationship Id="rId23" Type="http://schemas.openxmlformats.org/officeDocument/2006/relationships/viewProps" Target="viewProps.xml"  /><Relationship Id="rId24" Type="http://schemas.openxmlformats.org/officeDocument/2006/relationships/theme" Target="theme/theme1.xml"  /><Relationship Id="rId25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65771C21-3757-4199-83DE-22960358A2A5}" type="datetime1">
              <a:rPr lang="ko-KR" altLang="en-US"/>
              <a:pPr lvl="0">
                <a:defRPr/>
              </a:pPr>
              <a:t>2018-12-13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4A4E647-5A0F-41E6-A0EF-B58D8C1C6CD4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18.xml.rels><?xml version="1.0" encoding="UTF-8" standalone="yes" ?><Relationships xmlns="http://schemas.openxmlformats.org/package/2006/relationships"><Relationship Id="rId1" Type="http://schemas.openxmlformats.org/officeDocument/2006/relationships/slide" Target="../slides/slide18.xml"  /><Relationship Id="rId2" Type="http://schemas.openxmlformats.org/officeDocument/2006/relationships/notesMaster" Target="../notesMasters/notesMaster1.xml"  /></Relationships>
</file>

<file path=ppt/notesSlides/_rels/notesSlide1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9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</a:t>
            </a:fld>
            <a:endParaRPr lang="en-US" altLang="en-US"/>
          </a:p>
        </p:txBody>
      </p:sp>
    </p:spTree>
  </p:cSld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10</a:t>
            </a:fld>
            <a:endParaRPr lang="en-US" altLang="en-US"/>
          </a:p>
        </p:txBody>
      </p:sp>
    </p:spTree>
  </p:cSld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11</a:t>
            </a:fld>
            <a:endParaRPr lang="en-US" altLang="en-US"/>
          </a:p>
        </p:txBody>
      </p:sp>
    </p:spTree>
  </p:cSld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12</a:t>
            </a:fld>
            <a:endParaRPr lang="en-US" altLang="en-US"/>
          </a:p>
        </p:txBody>
      </p:sp>
    </p:spTree>
  </p:cSld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13</a:t>
            </a:fld>
            <a:endParaRPr lang="en-US" altLang="en-US"/>
          </a:p>
        </p:txBody>
      </p:sp>
    </p:spTree>
  </p:cSld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14</a:t>
            </a:fld>
            <a:endParaRPr lang="en-US" altLang="en-US"/>
          </a:p>
        </p:txBody>
      </p:sp>
    </p:spTree>
  </p:cSld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15</a:t>
            </a:fld>
            <a:endParaRPr lang="en-US" altLang="en-US"/>
          </a:p>
        </p:txBody>
      </p:sp>
    </p:spTree>
  </p:cSld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16</a:t>
            </a:fld>
            <a:endParaRPr lang="en-US" altLang="en-US"/>
          </a:p>
        </p:txBody>
      </p:sp>
    </p:spTree>
  </p:cSld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17</a:t>
            </a:fld>
            <a:endParaRPr lang="en-US" altLang="en-US"/>
          </a:p>
        </p:txBody>
      </p:sp>
    </p:spTree>
  </p:cSld>
</p:notes>
</file>

<file path=ppt/notesSlides/notesSlide1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18</a:t>
            </a:fld>
            <a:endParaRPr lang="en-US" altLang="en-US"/>
          </a:p>
        </p:txBody>
      </p:sp>
    </p:spTree>
  </p:cSld>
</p:notes>
</file>

<file path=ppt/notesSlides/notesSlide1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19</a:t>
            </a:fld>
            <a:endParaRPr lang="en-US" altLang="en-US"/>
          </a:p>
        </p:txBody>
      </p:sp>
    </p:spTree>
  </p:cSld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2</a:t>
            </a:fld>
            <a:endParaRPr lang="en-US" altLang="en-US"/>
          </a:p>
        </p:txBody>
      </p:sp>
    </p:spTree>
  </p:cSld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3</a:t>
            </a:fld>
            <a:endParaRPr lang="en-US" altLang="en-US"/>
          </a:p>
        </p:txBody>
      </p:sp>
    </p:spTree>
  </p:cSld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4</a:t>
            </a:fld>
            <a:endParaRPr lang="en-US" altLang="en-US"/>
          </a:p>
        </p:txBody>
      </p:sp>
    </p:spTree>
  </p:cSld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5</a:t>
            </a:fld>
            <a:endParaRPr lang="en-US" altLang="en-US"/>
          </a:p>
        </p:txBody>
      </p:sp>
    </p:spTree>
  </p:cSld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7</a:t>
            </a:fld>
            <a:endParaRPr lang="en-US" altLang="en-US"/>
          </a:p>
        </p:txBody>
      </p:sp>
    </p:spTree>
  </p:cSld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8</a:t>
            </a:fld>
            <a:endParaRPr lang="en-US" altLang="en-US"/>
          </a:p>
        </p:txBody>
      </p:sp>
    </p:spTree>
  </p:cSld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lang="en-US" altLang="ko-KR" sz="1200"/>
              <a:t>http://minheeblog.tistory.com/category/PPT</a:t>
            </a:r>
            <a:endParaRPr lang="en-US" altLang="ko-KR" sz="1200"/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/>
            </a:pPr>
            <a:fld id="{04A4E647-5A0F-41E6-A0EF-B58D8C1C6CD4}" type="slidenum">
              <a:rPr lang="en-US" altLang="en-US"/>
              <a:pPr lvl="0">
                <a:defRPr/>
              </a:pPr>
              <a:t>9</a:t>
            </a:fld>
            <a:endParaRPr lang="en-US" altLang="en-US"/>
          </a:p>
        </p:txBody>
      </p:sp>
    </p:spTree>
  </p:cSld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FE722-38C7-4231-8BB5-7A27D4E5977D}" type="datetimeFigureOut">
              <a:rPr lang="ko-KR" altLang="en-US" smtClean="0"/>
              <a:pPr/>
              <a:t>2018-12-13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CD0F7-B239-41DD-B89C-138EEA1D13E4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7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0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5.pn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6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7.png"  /><Relationship Id="rId4" Type="http://schemas.openxmlformats.org/officeDocument/2006/relationships/image" Target="../media/image8.png"  /><Relationship Id="rId5" Type="http://schemas.openxmlformats.org/officeDocument/2006/relationships/image" Target="../media/image9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0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1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2.pn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3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4.png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8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5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9.xml"  /><Relationship Id="rId2" Type="http://schemas.openxmlformats.org/officeDocument/2006/relationships/slideLayout" Target="../slideLayouts/slideLayout7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2.xml"  /><Relationship Id="rId2" Type="http://schemas.openxmlformats.org/officeDocument/2006/relationships/slideLayout" Target="../slideLayouts/slideLayout7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3.xml"  /><Relationship Id="rId2" Type="http://schemas.openxmlformats.org/officeDocument/2006/relationships/slideLayout" Target="../slideLayouts/slideLayout7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4.xml"  /><Relationship Id="rId2" Type="http://schemas.openxmlformats.org/officeDocument/2006/relationships/slideLayout" Target="../slideLayouts/slideLayout7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5.xml"  /><Relationship Id="rId2" Type="http://schemas.openxmlformats.org/officeDocument/2006/relationships/slideLayout" Target="../slideLayouts/slideLayout7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6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1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7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2.pn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8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3.pn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7.xml"  /><Relationship Id="rId3" Type="http://schemas.openxmlformats.org/officeDocument/2006/relationships/image" Target="../media/image4.pn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835696" y="2708920"/>
            <a:ext cx="5472608" cy="7562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4400" b="1" spc="-150">
                <a:solidFill>
                  <a:schemeClr val="bg1"/>
                </a:solidFill>
              </a:rPr>
              <a:t>일기예보</a:t>
            </a:r>
            <a:endParaRPr lang="ko-KR" altLang="en-US" sz="4400" b="1" spc="-15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39616" y="3753036"/>
            <a:ext cx="4104456" cy="1181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en-US" altLang="ko-KR">
                <a:solidFill>
                  <a:schemeClr val="bg1"/>
                </a:solidFill>
              </a:rPr>
              <a:t>2014161083 </a:t>
            </a:r>
            <a:r>
              <a:rPr lang="ko-KR" altLang="en-US">
                <a:solidFill>
                  <a:schemeClr val="bg1"/>
                </a:solidFill>
              </a:rPr>
              <a:t>안지민</a:t>
            </a:r>
            <a:endParaRPr lang="ko-KR" altLang="en-US">
              <a:solidFill>
                <a:schemeClr val="bg1"/>
              </a:solidFill>
            </a:endParaRPr>
          </a:p>
          <a:p>
            <a:pPr algn="dist">
              <a:defRPr/>
            </a:pPr>
            <a:r>
              <a:rPr lang="en-US" altLang="ko-KR">
                <a:solidFill>
                  <a:schemeClr val="bg1"/>
                </a:solidFill>
              </a:rPr>
              <a:t>2014161099 </a:t>
            </a:r>
            <a:r>
              <a:rPr lang="ko-KR" altLang="en-US">
                <a:solidFill>
                  <a:schemeClr val="bg1"/>
                </a:solidFill>
              </a:rPr>
              <a:t>윤승현</a:t>
            </a:r>
            <a:endParaRPr lang="ko-KR" altLang="en-US">
              <a:solidFill>
                <a:schemeClr val="bg1"/>
              </a:solidFill>
            </a:endParaRPr>
          </a:p>
          <a:p>
            <a:pPr algn="dist">
              <a:defRPr/>
            </a:pPr>
            <a:r>
              <a:rPr lang="en-US" altLang="ko-KR">
                <a:solidFill>
                  <a:schemeClr val="bg1"/>
                </a:solidFill>
              </a:rPr>
              <a:t>2014161159 </a:t>
            </a:r>
            <a:r>
              <a:rPr lang="ko-KR" altLang="en-US">
                <a:solidFill>
                  <a:schemeClr val="bg1"/>
                </a:solidFill>
              </a:rPr>
              <a:t>허재석</a:t>
            </a:r>
            <a:endParaRPr lang="ko-KR" altLang="en-US">
              <a:solidFill>
                <a:schemeClr val="bg1"/>
              </a:solidFill>
            </a:endParaRPr>
          </a:p>
          <a:p>
            <a:pPr algn="dist">
              <a:defRPr/>
            </a:pPr>
            <a:r>
              <a:rPr lang="en-US" altLang="ko-KR">
                <a:solidFill>
                  <a:schemeClr val="bg1"/>
                </a:solidFill>
              </a:rPr>
              <a:t>2015161139 </a:t>
            </a:r>
            <a:r>
              <a:rPr lang="ko-KR" altLang="en-US">
                <a:solidFill>
                  <a:schemeClr val="bg1"/>
                </a:solidFill>
              </a:rPr>
              <a:t>정예린</a:t>
            </a:r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27784" y="2276872"/>
            <a:ext cx="4032447" cy="29297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400" b="1">
                <a:solidFill>
                  <a:schemeClr val="tx2">
                    <a:lumMod val="50000"/>
                  </a:schemeClr>
                </a:solidFill>
              </a:rPr>
              <a:t>객체지향 프로그래밍  </a:t>
            </a:r>
            <a:r>
              <a:rPr lang="en-US" altLang="ko-KR" sz="1400" b="1">
                <a:solidFill>
                  <a:schemeClr val="tx2">
                    <a:lumMod val="50000"/>
                  </a:schemeClr>
                </a:solidFill>
              </a:rPr>
              <a:t>term project</a:t>
            </a:r>
            <a:endParaRPr lang="ko-KR" altLang="en-US" sz="1400" b="1">
              <a:solidFill>
                <a:schemeClr val="tx2">
                  <a:lumMod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711624" y="1808820"/>
            <a:ext cx="3729344" cy="47165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427724" y="1412776"/>
            <a:ext cx="4244340" cy="49682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48680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749719" y="4414268"/>
            <a:ext cx="3461269" cy="1438086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15" name="_x48549128"/>
          <p:cNvPicPr>
            <a:picLocks noChangeAspect="1" noChangeArrowheads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605582" y="2195884"/>
            <a:ext cx="4020265" cy="1900934"/>
          </a:xfrm>
          <a:prstGeom prst="rect">
            <a:avLst/>
          </a:prstGeom>
          <a:noFill/>
        </p:spPr>
      </p:pic>
      <p:pic>
        <p:nvPicPr>
          <p:cNvPr id="17" name="_x189903544"/>
          <p:cNvPicPr>
            <a:picLocks noChangeAspect="1" noChangeArrowheads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427435" y="2203123"/>
            <a:ext cx="4002232" cy="1893695"/>
          </a:xfrm>
          <a:prstGeom prst="rect">
            <a:avLst/>
          </a:prstGeom>
          <a:noFill/>
        </p:spPr>
      </p:pic>
      <p:sp>
        <p:nvSpPr>
          <p:cNvPr id="18" name="TextBox 17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61919" y="4664775"/>
            <a:ext cx="3036868" cy="724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5113" indent="-265113">
              <a:lnSpc>
                <a:spcPct val="150000"/>
              </a:lnSpc>
              <a:defRPr/>
            </a:pPr>
            <a:r>
              <a:rPr lang="en-US" altLang="ko-KR" sz="1400" b="1" spc="-150"/>
              <a:t>‘</a:t>
            </a:r>
            <a:r>
              <a:rPr lang="ko-KR" altLang="en-US" sz="1400" b="1" spc="-150"/>
              <a:t>최고 기온</a:t>
            </a:r>
            <a:r>
              <a:rPr lang="en-US" altLang="ko-KR" sz="1400" b="1" spc="-150"/>
              <a:t>’</a:t>
            </a:r>
            <a:r>
              <a:rPr lang="ko-KR" altLang="en-US" sz="1400" b="1" spc="-150"/>
              <a:t> 버튼을 누르면 지도 화면 </a:t>
            </a:r>
            <a:endParaRPr lang="ko-KR" altLang="en-US" sz="1400" b="1" spc="-150"/>
          </a:p>
          <a:p>
            <a:pPr marL="265113" indent="-265113">
              <a:lnSpc>
                <a:spcPct val="150000"/>
              </a:lnSpc>
              <a:defRPr/>
            </a:pPr>
            <a:r>
              <a:rPr lang="ko-KR" altLang="en-US" sz="1400" b="1" spc="-150"/>
              <a:t>위로 대표 도시들의 최고 기온 출력</a:t>
            </a:r>
            <a:endParaRPr lang="ko-KR" altLang="en-US" sz="1200"/>
          </a:p>
        </p:txBody>
      </p:sp>
      <p:sp>
        <p:nvSpPr>
          <p:cNvPr id="25" name="TextBox 24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4932040" y="4414268"/>
            <a:ext cx="3312368" cy="1438086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4)</a:t>
            </a:r>
            <a:r>
              <a:rPr lang="ko-KR" altLang="en-US" b="1"/>
              <a:t> 최고 기온</a:t>
            </a:r>
            <a:r>
              <a:rPr lang="en-US" altLang="ko-KR" b="1"/>
              <a:t>, </a:t>
            </a:r>
            <a:r>
              <a:rPr lang="ko-KR" altLang="en-US" b="1"/>
              <a:t>최저 기온</a:t>
            </a:r>
            <a:endParaRPr lang="ko-KR" altLang="en-US" b="1"/>
          </a:p>
        </p:txBody>
      </p:sp>
      <p:sp>
        <p:nvSpPr>
          <p:cNvPr id="29" name="TextBox 28"/>
          <p:cNvSpPr txBox="1"/>
          <p:nvPr/>
        </p:nvSpPr>
        <p:spPr>
          <a:xfrm>
            <a:off x="5148064" y="4671825"/>
            <a:ext cx="3036868" cy="726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5113" indent="-265113">
              <a:lnSpc>
                <a:spcPct val="150000"/>
              </a:lnSpc>
              <a:defRPr/>
            </a:pPr>
            <a:r>
              <a:rPr lang="en-US" altLang="ko-KR" sz="1400" b="1" spc="-150"/>
              <a:t>‘</a:t>
            </a:r>
            <a:r>
              <a:rPr lang="ko-KR" altLang="en-US" sz="1400" b="1" spc="-150"/>
              <a:t>최저 기온</a:t>
            </a:r>
            <a:r>
              <a:rPr lang="en-US" altLang="ko-KR" sz="1400" b="1" spc="-150"/>
              <a:t>’</a:t>
            </a:r>
            <a:r>
              <a:rPr lang="ko-KR" altLang="en-US" sz="1400" b="1" spc="-150"/>
              <a:t> 버튼을 누르면 지도 화면 </a:t>
            </a:r>
            <a:endParaRPr lang="ko-KR" altLang="en-US" sz="1400" b="1" spc="-150"/>
          </a:p>
          <a:p>
            <a:pPr marL="265113" indent="-265113">
              <a:lnSpc>
                <a:spcPct val="150000"/>
              </a:lnSpc>
              <a:defRPr/>
            </a:pPr>
            <a:r>
              <a:rPr lang="ko-KR" altLang="en-US" sz="1400" b="1" spc="-150"/>
              <a:t>위로 대표 도시들의 최저 기온 출력</a:t>
            </a:r>
            <a:endParaRPr lang="ko-KR" altLang="en-US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pic>
        <p:nvPicPr>
          <p:cNvPr id="19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776912" y="1016084"/>
            <a:ext cx="3787140" cy="5509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20" name="_x189903544"/>
          <p:cNvPicPr>
            <a:picLocks noChangeAspect="1" noChangeArrowheads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69256" y="2354666"/>
            <a:ext cx="5132349" cy="2442486"/>
          </a:xfrm>
          <a:prstGeom prst="rect">
            <a:avLst/>
          </a:prstGeom>
          <a:noFill/>
        </p:spPr>
      </p:pic>
      <p:sp>
        <p:nvSpPr>
          <p:cNvPr id="24" name="모서리가 둥근 직사각형 23"/>
          <p:cNvSpPr/>
          <p:nvPr/>
        </p:nvSpPr>
        <p:spPr>
          <a:xfrm>
            <a:off x="5652120" y="2828764"/>
            <a:ext cx="3168352" cy="1656184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5775942" y="3189166"/>
            <a:ext cx="3098807" cy="723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5113" indent="-265113">
              <a:lnSpc>
                <a:spcPct val="150000"/>
              </a:lnSpc>
              <a:defRPr/>
            </a:pPr>
            <a:r>
              <a:rPr lang="en-US" altLang="ko-KR" sz="1400" b="1" spc="-150"/>
              <a:t>‘</a:t>
            </a:r>
            <a:r>
              <a:rPr lang="ko-KR" altLang="en-US" sz="1400" b="1" spc="-150"/>
              <a:t>내일날씨’ 버튼을 누르면 대표적인 </a:t>
            </a:r>
            <a:endParaRPr lang="ko-KR" altLang="en-US" sz="1400" b="1" spc="-150"/>
          </a:p>
          <a:p>
            <a:pPr marL="265113" indent="-265113">
              <a:lnSpc>
                <a:spcPct val="150000"/>
              </a:lnSpc>
              <a:defRPr/>
            </a:pPr>
            <a:r>
              <a:rPr lang="ko-KR" altLang="en-US" sz="1400" b="1" spc="-150"/>
              <a:t>도시들의 내일 날씨가 이모티콘으로 출력</a:t>
            </a:r>
            <a:endParaRPr lang="en-US" altLang="ko-KR" sz="1400" b="1" spc="-150"/>
          </a:p>
        </p:txBody>
      </p:sp>
      <p:sp>
        <p:nvSpPr>
          <p:cNvPr id="12" name="TextBox 11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5)</a:t>
            </a:r>
            <a:r>
              <a:rPr lang="ko-KR" altLang="en-US" b="1"/>
              <a:t> 내일 날씨</a:t>
            </a:r>
            <a:endParaRPr lang="ko-KR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75620" y="1880828"/>
            <a:ext cx="3924300" cy="4533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3352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20" name="_x189903544"/>
          <p:cNvPicPr>
            <a:picLocks noChangeAspect="1" noChangeArrowheads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51649" y="2225477"/>
            <a:ext cx="5096278" cy="2407046"/>
          </a:xfrm>
          <a:prstGeom prst="rect">
            <a:avLst/>
          </a:prstGeom>
          <a:noFill/>
        </p:spPr>
      </p:pic>
      <p:sp>
        <p:nvSpPr>
          <p:cNvPr id="24" name="모서리가 둥근 직사각형 23"/>
          <p:cNvSpPr/>
          <p:nvPr/>
        </p:nvSpPr>
        <p:spPr>
          <a:xfrm>
            <a:off x="5555940" y="2600908"/>
            <a:ext cx="3168352" cy="1656184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5519936" y="3064482"/>
            <a:ext cx="3168351" cy="7290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5113" indent="-265113">
              <a:lnSpc>
                <a:spcPct val="150000"/>
              </a:lnSpc>
              <a:defRPr/>
            </a:pPr>
            <a:r>
              <a:rPr lang="en-US" altLang="ko-KR" sz="1400" b="1" spc="-150"/>
              <a:t> ‘</a:t>
            </a:r>
            <a:r>
              <a:rPr lang="ko-KR" altLang="en-US" sz="1400" b="1" spc="-150"/>
              <a:t>주간날씨’버튼을 누르면 요일별</a:t>
            </a:r>
            <a:r>
              <a:rPr lang="en-US" altLang="ko-KR" sz="1400" b="1" spc="-150"/>
              <a:t>, </a:t>
            </a:r>
            <a:r>
              <a:rPr lang="ko-KR" altLang="en-US" sz="1400" b="1" spc="-150"/>
              <a:t>날짜별로 최고기온</a:t>
            </a:r>
            <a:r>
              <a:rPr lang="en-US" altLang="ko-KR" sz="1400" b="1" spc="-150"/>
              <a:t>, </a:t>
            </a:r>
            <a:r>
              <a:rPr lang="ko-KR" altLang="en-US" sz="1400" b="1" spc="-150"/>
              <a:t>최저기온</a:t>
            </a:r>
            <a:r>
              <a:rPr lang="en-US" altLang="ko-KR" sz="1400" b="1" spc="-150"/>
              <a:t>, </a:t>
            </a:r>
            <a:r>
              <a:rPr lang="ko-KR" altLang="en-US" sz="1400" b="1" spc="-150"/>
              <a:t>날씨상태가 출력</a:t>
            </a:r>
            <a:endParaRPr lang="en-US" altLang="ko-KR" sz="1400" b="1" spc="-150"/>
          </a:p>
        </p:txBody>
      </p:sp>
      <p:sp>
        <p:nvSpPr>
          <p:cNvPr id="16" name="TextBox 15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6)</a:t>
            </a:r>
            <a:r>
              <a:rPr lang="ko-KR" altLang="en-US" b="1"/>
              <a:t> 주간 날씨</a:t>
            </a:r>
            <a:endParaRPr lang="ko-KR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39616" y="1215338"/>
            <a:ext cx="3744416" cy="5335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pic>
        <p:nvPicPr>
          <p:cNvPr id="18" name="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618988" y="1736812"/>
            <a:ext cx="3909060" cy="46710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3068960"/>
            <a:ext cx="8640960" cy="35283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2627784" y="1052736"/>
            <a:ext cx="3858956" cy="3858956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699792" y="2564904"/>
            <a:ext cx="3816424" cy="17384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5400" b="1">
                <a:solidFill>
                  <a:schemeClr val="bg1"/>
                </a:solidFill>
              </a:rPr>
              <a:t>THANK</a:t>
            </a:r>
            <a:endParaRPr lang="en-US" altLang="ko-KR" sz="5400" b="1">
              <a:solidFill>
                <a:schemeClr val="bg1"/>
              </a:solidFill>
            </a:endParaRPr>
          </a:p>
          <a:p>
            <a:pPr algn="ctr">
              <a:defRPr/>
            </a:pPr>
            <a:r>
              <a:rPr lang="en-US" altLang="ko-KR" sz="5400" b="1">
                <a:solidFill>
                  <a:schemeClr val="bg1"/>
                </a:solidFill>
              </a:rPr>
              <a:t>YOU</a:t>
            </a:r>
            <a:endParaRPr lang="ko-KR" altLang="en-US" sz="5400" b="1">
              <a:solidFill>
                <a:schemeClr val="bg1"/>
              </a:solidFill>
            </a:endParaRPr>
          </a:p>
        </p:txBody>
      </p:sp>
      <p:sp>
        <p:nvSpPr>
          <p:cNvPr id="10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2207568" y="3429000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/>
          </a:p>
        </p:txBody>
      </p:sp>
      <p:sp>
        <p:nvSpPr>
          <p:cNvPr id="7" name="TextBox 6"/>
          <p:cNvSpPr txBox="1"/>
          <p:nvPr/>
        </p:nvSpPr>
        <p:spPr>
          <a:xfrm>
            <a:off x="323528" y="548680"/>
            <a:ext cx="4176464" cy="44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bg1"/>
                </a:solidFill>
              </a:rPr>
              <a:t>CONTENTS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67744" y="1844824"/>
            <a:ext cx="5195209" cy="905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5400">
                <a:solidFill>
                  <a:schemeClr val="bg1"/>
                </a:solidFill>
                <a:latin typeface="HY헤드라인M"/>
                <a:ea typeface="HY헤드라인M"/>
              </a:rPr>
              <a:t>01    02    03</a:t>
            </a:r>
            <a:endParaRPr lang="ko-KR" altLang="en-US" sz="5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cxnSp>
        <p:nvCxnSpPr>
          <p:cNvPr id="11" name="직선 연결선 10"/>
          <p:cNvCxnSpPr/>
          <p:nvPr/>
        </p:nvCxnSpPr>
        <p:spPr>
          <a:xfrm>
            <a:off x="2411760" y="2780928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4078577" y="2780928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5806769" y="2780928"/>
            <a:ext cx="115212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275954" y="2915652"/>
            <a:ext cx="1368152" cy="359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  <a:latin typeface="+mj-ea"/>
                <a:ea typeface="+mj-ea"/>
              </a:rPr>
              <a:t>작품개요</a:t>
            </a:r>
            <a:endParaRPr lang="ko-KR" altLang="en-US" b="1" spc="-15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207568" y="4167170"/>
            <a:ext cx="1368152" cy="450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spc="-150">
                <a:cs typeface="맑은 고딕"/>
              </a:rPr>
              <a:t>- </a:t>
            </a:r>
            <a:r>
              <a:rPr lang="ko-KR" altLang="en-US" sz="1200" b="1" spc="-150"/>
              <a:t>문제 정의 </a:t>
            </a:r>
            <a:endParaRPr lang="ko-KR" altLang="en-US" sz="1200" b="1" spc="-150"/>
          </a:p>
          <a:p>
            <a:pPr lvl="0">
              <a:defRPr/>
            </a:pPr>
            <a:r>
              <a:rPr lang="en-US" altLang="ko-KR" sz="1200" b="1" spc="-150">
                <a:cs typeface="맑은 고딕"/>
              </a:rPr>
              <a:t>- </a:t>
            </a:r>
            <a:r>
              <a:rPr lang="ko-KR" altLang="en-US" sz="1200" b="1" spc="-150"/>
              <a:t>역할 분담</a:t>
            </a:r>
            <a:endParaRPr lang="ko-KR" altLang="en-US" sz="1200" b="1" spc="-150"/>
          </a:p>
        </p:txBody>
      </p:sp>
      <p:sp>
        <p:nvSpPr>
          <p:cNvPr id="19" name="직사각형 18"/>
          <p:cNvSpPr/>
          <p:nvPr/>
        </p:nvSpPr>
        <p:spPr>
          <a:xfrm>
            <a:off x="4007768" y="3429000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/>
          </a:p>
        </p:txBody>
      </p:sp>
      <p:sp>
        <p:nvSpPr>
          <p:cNvPr id="20" name="직사각형 19"/>
          <p:cNvSpPr/>
          <p:nvPr/>
        </p:nvSpPr>
        <p:spPr>
          <a:xfrm>
            <a:off x="5735960" y="3429000"/>
            <a:ext cx="1368152" cy="1944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b="1"/>
          </a:p>
        </p:txBody>
      </p:sp>
      <p:sp>
        <p:nvSpPr>
          <p:cNvPr id="23" name="TextBox 22"/>
          <p:cNvSpPr txBox="1"/>
          <p:nvPr/>
        </p:nvSpPr>
        <p:spPr>
          <a:xfrm>
            <a:off x="3971764" y="3527271"/>
            <a:ext cx="1429527" cy="17381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endParaRPr lang="en-US" altLang="ko-KR" sz="1200" b="1" spc="-150"/>
          </a:p>
          <a:p>
            <a:pPr marL="171450" indent="-171450">
              <a:buFontTx/>
              <a:buChar char="-"/>
              <a:defRPr/>
            </a:pPr>
            <a:r>
              <a:rPr lang="ko-KR" altLang="en-US" sz="1200" b="1" spc="-150"/>
              <a:t>기상정보읽어오기</a:t>
            </a:r>
            <a:endParaRPr lang="ko-KR" altLang="en-US" sz="1200" b="1" spc="-150"/>
          </a:p>
          <a:p>
            <a:pPr marL="171450" indent="-171450">
              <a:buFontTx/>
              <a:buChar char="-"/>
              <a:defRPr/>
            </a:pPr>
            <a:r>
              <a:rPr lang="ko-KR" altLang="en-US" sz="1200" b="1" spc="-150"/>
              <a:t>메인화면</a:t>
            </a:r>
            <a:endParaRPr lang="ko-KR" altLang="en-US" sz="1200" b="1" spc="-150"/>
          </a:p>
          <a:p>
            <a:pPr marL="171450" indent="-171450">
              <a:buFontTx/>
              <a:buChar char="-"/>
              <a:defRPr/>
            </a:pPr>
            <a:r>
              <a:rPr lang="ko-KR" altLang="en-US" sz="1200" b="1" spc="-150"/>
              <a:t>지도선택</a:t>
            </a:r>
            <a:endParaRPr lang="ko-KR" altLang="en-US" sz="1200" b="1" spc="-150"/>
          </a:p>
          <a:p>
            <a:pPr marL="171450" indent="-171450">
              <a:buFontTx/>
              <a:buChar char="-"/>
              <a:defRPr/>
            </a:pPr>
            <a:r>
              <a:rPr lang="ko-KR" altLang="en-US" sz="1200" b="1" spc="-150"/>
              <a:t>최저기온</a:t>
            </a:r>
            <a:endParaRPr lang="ko-KR" altLang="en-US" sz="1200" b="1" spc="-150"/>
          </a:p>
          <a:p>
            <a:pPr marL="171450" indent="-171450">
              <a:buFontTx/>
              <a:buChar char="-"/>
              <a:defRPr/>
            </a:pPr>
            <a:r>
              <a:rPr lang="ko-KR" altLang="en-US" sz="1200" b="1" spc="-150"/>
              <a:t>최고기온</a:t>
            </a:r>
            <a:endParaRPr lang="ko-KR" altLang="en-US" sz="1200" b="1" spc="-150"/>
          </a:p>
          <a:p>
            <a:pPr marL="171450" indent="-171450">
              <a:buFontTx/>
              <a:buChar char="-"/>
              <a:defRPr/>
            </a:pPr>
            <a:r>
              <a:rPr lang="ko-KR" altLang="en-US" sz="1200" b="1" spc="-150"/>
              <a:t>주간 날씨</a:t>
            </a:r>
            <a:endParaRPr lang="ko-KR" altLang="en-US" sz="1200" b="1" spc="-150"/>
          </a:p>
          <a:p>
            <a:pPr marL="171450" indent="-171450">
              <a:buFontTx/>
              <a:buChar char="-"/>
              <a:defRPr/>
            </a:pPr>
            <a:r>
              <a:rPr lang="ko-KR" altLang="en-US" sz="1200" b="1" spc="-150"/>
              <a:t>내일 날씨</a:t>
            </a:r>
            <a:endParaRPr lang="ko-KR" altLang="en-US" sz="1200" b="1" spc="-150"/>
          </a:p>
          <a:p>
            <a:pPr lvl="0">
              <a:defRPr/>
            </a:pPr>
            <a:endParaRPr lang="ko-KR" altLang="en-US" sz="1200" b="1" spc="-150"/>
          </a:p>
        </p:txBody>
      </p:sp>
      <p:sp>
        <p:nvSpPr>
          <p:cNvPr id="24" name="TextBox 23"/>
          <p:cNvSpPr txBox="1"/>
          <p:nvPr/>
        </p:nvSpPr>
        <p:spPr>
          <a:xfrm>
            <a:off x="5807968" y="4237077"/>
            <a:ext cx="1368152" cy="2720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200" b="1" spc="-150">
                <a:cs typeface="맑은 고딕"/>
              </a:rPr>
              <a:t>- </a:t>
            </a:r>
            <a:r>
              <a:rPr lang="ko-KR" altLang="en-US" sz="1200" b="1" spc="-150"/>
              <a:t>고찰</a:t>
            </a:r>
            <a:endParaRPr lang="en-US" altLang="ko-KR" sz="1200" b="1" spc="-150"/>
          </a:p>
        </p:txBody>
      </p:sp>
      <p:sp>
        <p:nvSpPr>
          <p:cNvPr id="27" name="TextBox 26"/>
          <p:cNvSpPr txBox="1"/>
          <p:nvPr/>
        </p:nvSpPr>
        <p:spPr>
          <a:xfrm>
            <a:off x="3827748" y="2919276"/>
            <a:ext cx="1656184" cy="3657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  <a:latin typeface="+mj-ea"/>
              </a:rPr>
              <a:t>동작설명</a:t>
            </a:r>
            <a:endParaRPr lang="ko-KR" altLang="en-US" b="1" spc="-15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519936" y="2924944"/>
            <a:ext cx="1656183" cy="359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b="1" spc="-150">
                <a:solidFill>
                  <a:schemeClr val="bg1"/>
                </a:solidFill>
                <a:latin typeface="+mj-ea"/>
              </a:rPr>
              <a:t>고찰</a:t>
            </a:r>
            <a:endParaRPr lang="ko-KR" altLang="en-US" b="1" spc="-150">
              <a:solidFill>
                <a:schemeClr val="bg1"/>
              </a:solidFill>
              <a:latin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37719" y="548680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01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1) </a:t>
            </a:r>
            <a:r>
              <a:rPr lang="ko-KR" altLang="en-US" b="1"/>
              <a:t>문제정의</a:t>
            </a:r>
            <a:endParaRPr lang="ko-KR" altLang="en-US" b="1"/>
          </a:p>
        </p:txBody>
      </p:sp>
      <p:sp>
        <p:nvSpPr>
          <p:cNvPr id="11" name="TextBox 10"/>
          <p:cNvSpPr txBox="1"/>
          <p:nvPr/>
        </p:nvSpPr>
        <p:spPr>
          <a:xfrm>
            <a:off x="767407" y="2815518"/>
            <a:ext cx="7344815" cy="1554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600" b="1" spc="-150"/>
              <a:t>기상청에서 제공하는 날씨정보가 담긴 </a:t>
            </a:r>
            <a:r>
              <a:rPr lang="en-US" altLang="ko-KR" sz="1600" b="1" spc="-150"/>
              <a:t>xml</a:t>
            </a:r>
            <a:r>
              <a:rPr lang="ko-KR" altLang="en-US" sz="1600" b="1" spc="-150"/>
              <a:t>파일의 내용을 </a:t>
            </a:r>
            <a:r>
              <a:rPr lang="en-US" altLang="ko-KR" sz="1600" b="1" spc="-150"/>
              <a:t>multithread</a:t>
            </a:r>
            <a:r>
              <a:rPr lang="ko-KR" altLang="en-US" sz="1600" b="1" spc="-150"/>
              <a:t>를 사용하여 각  도시별로 </a:t>
            </a:r>
            <a:r>
              <a:rPr lang="en-US" altLang="ko-KR" sz="1600" b="1" spc="-150"/>
              <a:t>1</a:t>
            </a:r>
            <a:r>
              <a:rPr lang="ko-KR" altLang="en-US" sz="1600" b="1" spc="-150"/>
              <a:t>분 간격으로 읽어온다</a:t>
            </a:r>
            <a:endParaRPr lang="ko-KR" altLang="en-US" sz="1600" b="1" spc="-150"/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lang="en-US" altLang="ko-KR" sz="1600" b="1" spc="-150"/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600" b="1" spc="-150"/>
              <a:t>MFC</a:t>
            </a:r>
            <a:r>
              <a:rPr lang="ko-KR" altLang="en-US" sz="1600" b="1" spc="-150"/>
              <a:t>의 기능을 사용하여 지도 등으로 읽어온 기상정보를 시각적으로 표현한다</a:t>
            </a:r>
            <a:r>
              <a:rPr lang="en-US" altLang="ko-KR" sz="1600" b="1" spc="-150"/>
              <a:t>. </a:t>
            </a:r>
            <a:endParaRPr lang="en-US" altLang="ko-KR" sz="1600" b="1" spc="-150"/>
          </a:p>
        </p:txBody>
      </p:sp>
      <p:sp>
        <p:nvSpPr>
          <p:cNvPr id="18" name="TextBox 17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01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작품개요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26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1520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01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2) </a:t>
            </a:r>
            <a:r>
              <a:rPr lang="ko-KR" altLang="en-US" b="1"/>
              <a:t>역할분담</a:t>
            </a:r>
            <a:endParaRPr lang="ko-KR" altLang="en-US" b="1"/>
          </a:p>
        </p:txBody>
      </p:sp>
      <p:graphicFrame>
        <p:nvGraphicFramePr>
          <p:cNvPr id="6" name="표 5"/>
          <p:cNvGraphicFramePr>
            <a:graphicFrameLocks noGrp="1"/>
          </p:cNvGraphicFramePr>
          <p:nvPr/>
        </p:nvGraphicFramePr>
        <p:xfrm>
          <a:off x="683568" y="1936539"/>
          <a:ext cx="7848872" cy="4153482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088232"/>
                <a:gridCol w="5760640"/>
              </a:tblGrid>
              <a:tr h="865101">
                <a:tc>
                  <a:txBody>
                    <a:bodyPr vert="horz" lIns="91440" tIns="45720" rIns="91440" bIns="45720" anchor="t" anchorCtr="0"/>
                    <a:p>
                      <a:pPr latinLnBrk="0">
                        <a:defRPr/>
                      </a:pPr>
                      <a:r>
                        <a:rPr lang="ko-KR" altLang="en-US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윤승현</a:t>
                      </a:r>
                      <a:r>
                        <a:rPr lang="en-US" altLang="ko-KR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팀장</a:t>
                      </a:r>
                      <a:r>
                        <a:rPr lang="en-US" altLang="ko-KR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200" b="1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1440" marR="9144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팀원 조율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프로젝트 방향 조정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팀원 역할 분배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날씨 정보 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xml parsing, markup.h, Cmarkup</a:t>
                      </a:r>
                      <a:endParaRPr lang="en-US" altLang="ko-KR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말풍선 출력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, multi-thread</a:t>
                      </a:r>
                      <a:endParaRPr lang="en-US" altLang="ko-KR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보고서 작성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algn="ctr" latinLnBrk="1">
                        <a:defRPr/>
                      </a:pPr>
                      <a:endParaRPr lang="ko-KR" altLang="en-US" sz="1200">
                        <a:latin typeface="+mj-lt"/>
                      </a:endParaRPr>
                    </a:p>
                  </a:txBody>
                  <a:tcPr marL="91440" marR="9144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022392">
                <a:tc>
                  <a:txBody>
                    <a:bodyPr vert="horz" lIns="91440" tIns="45720" rIns="91440" bIns="45720" anchor="t" anchorCtr="0"/>
                    <a:p>
                      <a:pPr latinLnBrk="0">
                        <a:defRPr/>
                      </a:pPr>
                      <a:r>
                        <a:rPr lang="ko-KR" altLang="en-US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허재석</a:t>
                      </a:r>
                      <a:r>
                        <a:rPr lang="en-US" altLang="ko-KR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팀원</a:t>
                      </a:r>
                      <a:r>
                        <a:rPr lang="en-US" altLang="ko-KR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200" b="1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1440" marR="9144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기상청에서 지역별 날씨 정보 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xml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파일로 불러오기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최고기온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최저기온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내일하늘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주간날씨 정보 화면에 위치별로 출력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출력되는 폰트 설정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보고서 작성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algn="ctr" latinLnBrk="1">
                        <a:defRPr/>
                      </a:pPr>
                      <a:endParaRPr lang="ko-KR" altLang="en-US" sz="1200">
                        <a:latin typeface="+mj-lt"/>
                      </a:endParaRPr>
                    </a:p>
                  </a:txBody>
                  <a:tcPr marL="91440" marR="9144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022392">
                <a:tc>
                  <a:txBody>
                    <a:bodyPr vert="horz" lIns="91440" tIns="45720" rIns="91440" bIns="45720" anchor="t" anchorCtr="0"/>
                    <a:p>
                      <a:pPr latinLnBrk="0">
                        <a:defRPr/>
                      </a:pPr>
                      <a:r>
                        <a:rPr lang="ko-KR" altLang="en-US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안지민</a:t>
                      </a:r>
                      <a:r>
                        <a:rPr lang="en-US" altLang="ko-KR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팀원</a:t>
                      </a:r>
                      <a:r>
                        <a:rPr lang="en-US" altLang="ko-KR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200" b="1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1440" marR="9144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메뉴 버튼 생성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메인 메뉴 버튼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,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도별 화면 전환 버튼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) -&gt;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눌릴 시 화면 이동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사진 두 장을 사용하여 움직임 표현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-ppt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작성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코드 주석 달기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algn="ctr" latinLnBrk="1">
                        <a:defRPr/>
                      </a:pPr>
                      <a:endParaRPr lang="ko-KR" altLang="en-US" sz="1200">
                        <a:latin typeface="+mj-lt"/>
                      </a:endParaRPr>
                    </a:p>
                  </a:txBody>
                  <a:tcPr marL="91440" marR="9144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1102858">
                <a:tc>
                  <a:txBody>
                    <a:bodyPr vert="horz" lIns="91440" tIns="45720" rIns="91440" bIns="45720" anchor="t" anchorCtr="0"/>
                    <a:p>
                      <a:pPr latinLnBrk="0">
                        <a:defRPr/>
                      </a:pPr>
                      <a:r>
                        <a:rPr lang="ko-KR" altLang="en-US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정예린</a:t>
                      </a:r>
                      <a:r>
                        <a:rPr lang="en-US" altLang="ko-KR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팀원</a:t>
                      </a:r>
                      <a:r>
                        <a:rPr lang="en-US" altLang="ko-KR" sz="1200" b="1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)</a:t>
                      </a:r>
                      <a:endParaRPr lang="ko-KR" altLang="en-US" sz="1200" b="1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 marL="91440" marR="9144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 vert="horz" lIns="91440" tIns="45720" rIns="91440" bIns="45720" anchor="t" anchorCtr="0"/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기상정보를 시각적으로 표현하기 위한 비트맵 파일 받아오기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받아온 비트맵을 배경으로 설정하여 화면에 출력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</a:t>
                      </a:r>
                      <a:r>
                        <a:rPr lang="en-US" altLang="ko-KR" sz="1200" kern="1200" baseline="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ppt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작성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lvl="0" latinLnBrk="0">
                        <a:defRPr/>
                      </a:pPr>
                      <a:r>
                        <a:rPr lang="en-US" altLang="ko-KR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- </a:t>
                      </a:r>
                      <a:r>
                        <a:rPr lang="ko-KR" altLang="en-US" sz="1200" kern="1200">
                          <a:solidFill>
                            <a:schemeClr val="dk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코드 주석 달기</a:t>
                      </a:r>
                      <a:endParaRPr lang="ko-KR" altLang="en-US" sz="1200" kern="1200">
                        <a:solidFill>
                          <a:schemeClr val="dk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  <a:p>
                      <a:pPr algn="ctr" latinLnBrk="1">
                        <a:defRPr/>
                      </a:pPr>
                      <a:endParaRPr lang="ko-KR" altLang="en-US" sz="1200">
                        <a:latin typeface="+mj-lt"/>
                      </a:endParaRPr>
                    </a:p>
                  </a:txBody>
                  <a:tcPr marL="91440" marR="91440"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01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작품개요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37719" y="548680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1) </a:t>
            </a:r>
            <a:r>
              <a:rPr lang="ko-KR" altLang="en-US" b="1"/>
              <a:t>기상정보 읽어 오기</a:t>
            </a:r>
            <a:r>
              <a:rPr lang="en-US" altLang="ko-KR" b="1"/>
              <a:t> </a:t>
            </a:r>
            <a:endParaRPr lang="ko-KR" altLang="en-US" b="1"/>
          </a:p>
        </p:txBody>
      </p:sp>
      <p:sp>
        <p:nvSpPr>
          <p:cNvPr id="11" name="TextBox 10"/>
          <p:cNvSpPr txBox="1"/>
          <p:nvPr/>
        </p:nvSpPr>
        <p:spPr>
          <a:xfrm>
            <a:off x="755576" y="2649034"/>
            <a:ext cx="7344815" cy="19115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600" b="1" spc="-150"/>
              <a:t>기상청 </a:t>
            </a:r>
            <a:r>
              <a:rPr lang="en-US" altLang="ko-KR" sz="1600" b="1" spc="-150"/>
              <a:t>xml</a:t>
            </a:r>
            <a:r>
              <a:rPr lang="ko-KR" altLang="en-US" sz="1600" b="1" spc="-150"/>
              <a:t>파일의 내용을 </a:t>
            </a:r>
            <a:r>
              <a:rPr lang="en-US" altLang="ko-KR" sz="1600" b="1" spc="-150"/>
              <a:t>Cmarkup </a:t>
            </a:r>
            <a:r>
              <a:rPr lang="ko-KR" altLang="en-US" sz="1600" b="1" spc="-150"/>
              <a:t>모듈과</a:t>
            </a:r>
            <a:r>
              <a:rPr lang="en-US" altLang="ko-KR" sz="1600" b="1" spc="-150"/>
              <a:t> Parsing</a:t>
            </a:r>
            <a:r>
              <a:rPr lang="ko-KR" altLang="en-US" sz="1600" b="1" spc="-150"/>
              <a:t>을 이용하여 도시의 원하는 정보를 읽어온다</a:t>
            </a:r>
            <a:r>
              <a:rPr lang="en-US" altLang="ko-KR" sz="1600" b="1" spc="-150"/>
              <a:t>.</a:t>
            </a:r>
            <a:endParaRPr lang="en-US" altLang="ko-KR" sz="1600" b="1" spc="-150"/>
          </a:p>
          <a:p>
            <a:pPr>
              <a:lnSpc>
                <a:spcPct val="150000"/>
              </a:lnSpc>
              <a:defRPr/>
            </a:pPr>
            <a:endParaRPr lang="en-US" altLang="ko-KR" sz="1600" b="1" spc="-150"/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600" b="1" spc="-150"/>
              <a:t>각 도시 별 정보를 </a:t>
            </a:r>
            <a:r>
              <a:rPr lang="en-US" altLang="ko-KR" sz="1600" b="1" spc="-150"/>
              <a:t>Multi-thread</a:t>
            </a:r>
            <a:r>
              <a:rPr lang="ko-KR" altLang="en-US" sz="1600" b="1" spc="-150"/>
              <a:t>를 사용하여 </a:t>
            </a:r>
            <a:r>
              <a:rPr lang="en-US" altLang="ko-KR" sz="1600" b="1" spc="-150"/>
              <a:t>1</a:t>
            </a:r>
            <a:r>
              <a:rPr lang="ko-KR" altLang="en-US" sz="1600" b="1" spc="-150"/>
              <a:t>분 간격으로 읽어 옴으로써 정보가 </a:t>
            </a:r>
            <a:r>
              <a:rPr lang="en-US" altLang="ko-KR" sz="1600" b="1" spc="-150"/>
              <a:t>1</a:t>
            </a:r>
            <a:r>
              <a:rPr lang="ko-KR" altLang="en-US" sz="1600" b="1" spc="-150"/>
              <a:t>분마다 갱신</a:t>
            </a:r>
            <a:endParaRPr lang="en-US" altLang="ko-KR" sz="1600" b="1" spc="-150"/>
          </a:p>
        </p:txBody>
      </p:sp>
      <p:sp>
        <p:nvSpPr>
          <p:cNvPr id="18" name="TextBox 17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26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2)</a:t>
            </a:r>
            <a:r>
              <a:rPr lang="ko-KR" altLang="en-US" b="1"/>
              <a:t> 초기 화면</a:t>
            </a:r>
            <a:endParaRPr lang="ko-KR" altLang="en-US" b="1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683568" y="2132857"/>
            <a:ext cx="7165049" cy="33843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45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 b="1">
              <a:solidFill>
                <a:schemeClr val="bg1"/>
              </a:solidFill>
            </a:endParaRPr>
          </a:p>
          <a:p>
            <a:pPr algn="dist">
              <a:defRPr/>
            </a:pP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pic>
        <p:nvPicPr>
          <p:cNvPr id="17" name=""/>
          <p:cNvPicPr/>
          <p:nvPr/>
        </p:nvPicPr>
        <p:blipFill rotWithShape="1">
          <a:blip r:embed="rId3">
            <a:lum/>
          </a:blip>
          <a:srcRect l="3330" t="19830" r="50000" b="12610"/>
          <a:stretch>
            <a:fillRect/>
          </a:stretch>
        </p:blipFill>
        <p:spPr>
          <a:xfrm>
            <a:off x="1919466" y="1844824"/>
            <a:ext cx="4968621" cy="40452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9051" y="570166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20" name="_x189903544"/>
          <p:cNvPicPr>
            <a:picLocks noChangeAspect="1" noChangeArrowheads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14905" y="2214201"/>
            <a:ext cx="4849183" cy="2683441"/>
          </a:xfrm>
          <a:prstGeom prst="rect">
            <a:avLst/>
          </a:prstGeom>
          <a:noFill/>
        </p:spPr>
      </p:pic>
      <p:sp>
        <p:nvSpPr>
          <p:cNvPr id="24" name="모서리가 둥근 직사각형 23"/>
          <p:cNvSpPr/>
          <p:nvPr/>
        </p:nvSpPr>
        <p:spPr>
          <a:xfrm>
            <a:off x="5607522" y="2359192"/>
            <a:ext cx="2984327" cy="224691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711529" y="2620943"/>
            <a:ext cx="2880320" cy="19586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en-US" altLang="ko-KR" sz="1400" b="1" spc="-150"/>
              <a:t>‘</a:t>
            </a:r>
            <a:r>
              <a:rPr lang="ko-KR" altLang="en-US" sz="1400" b="1" spc="-150"/>
              <a:t>도시선택’ 버튼 클릭 시 우리나라 지도 화면에 출력</a:t>
            </a:r>
            <a:endParaRPr lang="ko-KR" altLang="en-US" sz="1400" b="1" spc="-150"/>
          </a:p>
          <a:p>
            <a:pPr>
              <a:lnSpc>
                <a:spcPct val="150000"/>
              </a:lnSpc>
              <a:defRPr/>
            </a:pPr>
            <a:endParaRPr lang="en-US" altLang="ko-KR" sz="1400" b="1" spc="-150"/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400" b="1" spc="-150"/>
              <a:t>각 도의 이름을 더블 클릭 시 </a:t>
            </a:r>
            <a:endParaRPr lang="ko-KR" altLang="en-US" sz="1400" b="1" spc="-150"/>
          </a:p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r>
              <a:rPr lang="ko-KR" altLang="en-US" sz="1400" b="1" spc="-150"/>
              <a:t>해당 도의 지도와 날씨 현황 출력 </a:t>
            </a:r>
            <a:endParaRPr lang="ko-KR" altLang="en-US" sz="1400" b="1" spc="-150"/>
          </a:p>
          <a:p>
            <a:pPr marL="265113" indent="-265113">
              <a:lnSpc>
                <a:spcPct val="150000"/>
              </a:lnSpc>
              <a:defRPr/>
            </a:pPr>
            <a:endParaRPr lang="ko-KR" altLang="en-US" sz="1200"/>
          </a:p>
        </p:txBody>
      </p:sp>
      <p:sp>
        <p:nvSpPr>
          <p:cNvPr id="28" name="TextBox 27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3)</a:t>
            </a:r>
            <a:r>
              <a:rPr lang="ko-KR" altLang="en-US" b="1"/>
              <a:t> 도시 선택</a:t>
            </a:r>
            <a:endParaRPr lang="ko-KR" altLang="en-US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Pr shadeToTitle="0">
        <a:solidFill>
          <a:schemeClr val="tx2">
            <a:lumMod val="75000"/>
          </a:schemeClr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52180" y="548680"/>
            <a:ext cx="8640960" cy="59766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4067944" y="74100"/>
            <a:ext cx="936104" cy="936104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364088" y="271681"/>
            <a:ext cx="36004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ko-KR" altLang="en-US" sz="1200" b="1">
                <a:solidFill>
                  <a:schemeClr val="bg1"/>
                </a:solidFill>
              </a:rPr>
              <a:t>객체지향 프로그래밍</a:t>
            </a:r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95936" y="479095"/>
            <a:ext cx="108012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 sz="2400">
                <a:solidFill>
                  <a:schemeClr val="bg1"/>
                </a:solidFill>
                <a:latin typeface="HY헤드라인M"/>
                <a:ea typeface="HY헤드라인M"/>
              </a:rPr>
              <a:t>02</a:t>
            </a:r>
            <a:endParaRPr lang="ko-KR" altLang="en-US" sz="2400">
              <a:solidFill>
                <a:schemeClr val="bg1"/>
              </a:solidFill>
              <a:latin typeface="HY헤드라인M"/>
              <a:ea typeface="HY헤드라인M"/>
            </a:endParaRPr>
          </a:p>
        </p:txBody>
      </p:sp>
      <p:pic>
        <p:nvPicPr>
          <p:cNvPr id="20" name="_x189903544"/>
          <p:cNvPicPr>
            <a:picLocks noChangeAspect="1" noChangeArrowheads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66262" y="2636912"/>
            <a:ext cx="5048350" cy="2497913"/>
          </a:xfrm>
          <a:prstGeom prst="rect">
            <a:avLst/>
          </a:prstGeom>
          <a:noFill/>
        </p:spPr>
      </p:pic>
      <p:sp>
        <p:nvSpPr>
          <p:cNvPr id="24" name="모서리가 둥근 직사각형 23"/>
          <p:cNvSpPr/>
          <p:nvPr/>
        </p:nvSpPr>
        <p:spPr>
          <a:xfrm>
            <a:off x="5771964" y="1996106"/>
            <a:ext cx="3034400" cy="964842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5811883" y="2260536"/>
            <a:ext cx="2825625" cy="6807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5113" indent="-265113">
              <a:lnSpc>
                <a:spcPct val="150000"/>
              </a:lnSpc>
              <a:defRPr/>
            </a:pPr>
            <a:r>
              <a:rPr lang="ko-KR" altLang="en-US" sz="1400" b="1" spc="-150"/>
              <a:t>오른쪽 화면의 버튼으로 메뉴 선택 </a:t>
            </a:r>
            <a:endParaRPr lang="ko-KR" altLang="en-US" sz="1400" b="1" spc="-150"/>
          </a:p>
          <a:p>
            <a:pPr marL="265113" indent="-265113">
              <a:lnSpc>
                <a:spcPct val="150000"/>
              </a:lnSpc>
              <a:defRPr/>
            </a:pPr>
            <a:endParaRPr lang="ko-KR" altLang="en-US" sz="1200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5807968" y="3284984"/>
            <a:ext cx="2998398" cy="999111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5811883" y="3373531"/>
            <a:ext cx="2784908" cy="720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1400" b="1" spc="-150"/>
              <a:t>각 버튼 선택 시 아나운서의 말 풍선도 함께 출력 </a:t>
            </a:r>
            <a:endParaRPr lang="ko-KR" altLang="en-US" sz="1200"/>
          </a:p>
        </p:txBody>
      </p:sp>
      <p:sp>
        <p:nvSpPr>
          <p:cNvPr id="28" name="TextBox 27"/>
          <p:cNvSpPr txBox="1"/>
          <p:nvPr/>
        </p:nvSpPr>
        <p:spPr>
          <a:xfrm>
            <a:off x="427435" y="836712"/>
            <a:ext cx="1728192" cy="390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02</a:t>
            </a:r>
            <a:r>
              <a:rPr lang="ko-KR" altLang="en-US" sz="2000" b="1" spc="-150">
                <a:solidFill>
                  <a:schemeClr val="tx2">
                    <a:lumMod val="75000"/>
                  </a:schemeClr>
                </a:solidFill>
                <a:latin typeface="+mj-ea"/>
              </a:rPr>
              <a:t> 동작설명</a:t>
            </a:r>
            <a:endParaRPr lang="ko-KR" altLang="en-US" sz="2000" b="1" spc="-150">
              <a:solidFill>
                <a:schemeClr val="tx2">
                  <a:lumMod val="75000"/>
                </a:schemeClr>
              </a:solidFill>
              <a:latin typeface="+mj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39552" y="1556792"/>
            <a:ext cx="331236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b="1"/>
              <a:t>4)</a:t>
            </a:r>
            <a:r>
              <a:rPr lang="ko-KR" altLang="en-US" b="1"/>
              <a:t> 도시 화면</a:t>
            </a:r>
            <a:endParaRPr lang="ko-KR" altLang="en-US" b="1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5803408" y="4437112"/>
            <a:ext cx="3028896" cy="1001766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5811883" y="4563976"/>
            <a:ext cx="2880320" cy="7204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65113" indent="-265113">
              <a:lnSpc>
                <a:spcPct val="150000"/>
              </a:lnSpc>
              <a:defRPr/>
            </a:pPr>
            <a:r>
              <a:rPr lang="ko-KR" altLang="en-US" sz="1400" b="1" spc="-150"/>
              <a:t>비트맵 이미지를 연속시켜 기상캐스터의 움직임을 표현</a:t>
            </a:r>
            <a:endParaRPr lang="ko-KR" altLang="en-US" sz="12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LG</ep:Company>
  <ep:Words>355</ep:Words>
  <ep:PresentationFormat>화면 슬라이드 쇼(4:3)</ep:PresentationFormat>
  <ep:Paragraphs>98</ep:Paragraphs>
  <ep:Slides>19</ep:Slides>
  <ep:Notes>19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ep:HeadingPairs>
  <ep:TitlesOfParts>
    <vt:vector size="20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  <vt:lpstr>슬라이드 12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2016-11-03T20:47:04.000</dcterms:created>
  <dc:creator>minhee park</dc:creator>
  <cp:lastModifiedBy>허재석</cp:lastModifiedBy>
  <dcterms:modified xsi:type="dcterms:W3CDTF">2018-12-13T14:55:43.153</dcterms:modified>
  <cp:revision>42</cp:revision>
  <dc:title>슬라이드 1</dc:title>
  <cp:version>0906.0100.01</cp:version>
</cp:coreProperties>
</file>

<file path=docProps/thumbnail.jpeg>
</file>